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08" autoAdjust="0"/>
  </p:normalViewPr>
  <p:slideViewPr>
    <p:cSldViewPr>
      <p:cViewPr varScale="1">
        <p:scale>
          <a:sx n="102" d="100"/>
          <a:sy n="102" d="100"/>
        </p:scale>
        <p:origin x="1644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DFADF-E47B-4680-A55D-77D9BA1C008D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2FEC9-FA88-4356-BAD4-9CA698613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4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2FEC9-FA88-4356-BAD4-9CA698613C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24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6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40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1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5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1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3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2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3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483D-48F1-4002-887B-66D539C21F93}" type="datetimeFigureOut">
              <a:rPr lang="en-GB" smtClean="0"/>
              <a:t>14/03/2018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83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81549"/>
              </p:ext>
            </p:extLst>
          </p:nvPr>
        </p:nvGraphicFramePr>
        <p:xfrm>
          <a:off x="93446" y="1291699"/>
          <a:ext cx="1975041" cy="43201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75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72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SassoonPrimaryInfant" pitchFamily="2" charset="0"/>
                        </a:rPr>
                        <a:t>Starter</a:t>
                      </a:r>
                      <a:endParaRPr lang="en-GB" sz="1600" dirty="0">
                        <a:latin typeface="SassoonPrimaryInfant" pitchFamily="2" charset="0"/>
                      </a:endParaRP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2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Write the blurb for the book you are reading at the moment.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Using your sketching skills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, sketch a picture of a Roman Legionnaire.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Find out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the different events that happened at the Colosseum.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Draw a map of Italy. Use colours and pictures to make it interesting!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807484"/>
              </p:ext>
            </p:extLst>
          </p:nvPr>
        </p:nvGraphicFramePr>
        <p:xfrm>
          <a:off x="2158188" y="1294362"/>
          <a:ext cx="5027060" cy="538719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5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5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08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Main</a:t>
                      </a:r>
                      <a:endParaRPr lang="en-GB" sz="1600" b="1" dirty="0"/>
                    </a:p>
                  </a:txBody>
                  <a:tcPr marL="91441" marR="91441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1911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Make a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 Roman Gladius (sword).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b="0" kern="1200" baseline="0" dirty="0" smtClean="0">
                        <a:solidFill>
                          <a:srgbClr val="FF0000"/>
                        </a:solidFill>
                        <a:effectLst/>
                        <a:latin typeface="SassoonPrimaryInfant" pitchFamily="2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Write a biography of a Roman Emperor.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Write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instructions on how to wear a toga.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Draw a comic strip of a Roman myth or legend.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Write a poem about the Romans.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Research a Roman battle and explain what happened. Use diagrams to help.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  <a:p>
                      <a:pPr marL="22860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Design a poster to recruit somebody to the Roman army.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Find out what the Romans did for us.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Design your own Roman shield.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400" baseline="0" dirty="0" smtClean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Research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Roman history in the Bristol area</a:t>
                      </a:r>
                      <a:r>
                        <a:rPr lang="en-GB" sz="1400" b="0" i="1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100" b="0" i="1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CLUE: Bath is a good place to look!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Write some maths word problems using Romans as a theme.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Draw a picture of a Roman building. Try to make it as accurate as possible.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Write a diary as if you were a child during the Roman period.</a:t>
                      </a:r>
                      <a:endParaRPr lang="en-GB" sz="1400" dirty="0" smtClean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rgbClr val="FF0000"/>
                        </a:solidFill>
                        <a:latin typeface="SassoonPrimaryInfant" pitchFamily="2" charset="0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31382"/>
              </p:ext>
            </p:extLst>
          </p:nvPr>
        </p:nvGraphicFramePr>
        <p:xfrm>
          <a:off x="7333457" y="1291699"/>
          <a:ext cx="2405041" cy="38404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05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791">
                <a:tc>
                  <a:txBody>
                    <a:bodyPr/>
                    <a:lstStyle/>
                    <a:p>
                      <a:pPr algn="ctr"/>
                      <a:r>
                        <a:rPr lang="en-GB" sz="1600" b="1" baseline="0" dirty="0" smtClean="0">
                          <a:latin typeface="SassoonPrimaryInfant" pitchFamily="2" charset="0"/>
                        </a:rPr>
                        <a:t>Challenge!</a:t>
                      </a:r>
                      <a:endParaRPr lang="en-GB" sz="1600" b="1" dirty="0">
                        <a:latin typeface="SassoonPrimaryInfant" pitchFamily="2" charset="0"/>
                      </a:endParaRPr>
                    </a:p>
                  </a:txBody>
                  <a:tcPr marL="91441" marR="91441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400" b="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2860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Create a story set in the Roman period.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Go to the library or visit a Roman historical site –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Caerleon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 and Bath are great!</a:t>
                      </a: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Make a Roman Meal and write down your recipe.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latin typeface="SassoonPrimaryInfant" pitchFamily="2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Make the Colosseum or another Roman building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SassoonPrimaryInfant" pitchFamily="2" charset="0"/>
                        </a:rPr>
                        <a:t>.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400" b="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-32793" y="368369"/>
            <a:ext cx="9906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ea typeface="Calibri" pitchFamily="34" charset="0"/>
                <a:cs typeface="Times New Roman" pitchFamily="18" charset="0"/>
              </a:rPr>
              <a:t>Year 3 – Term </a:t>
            </a:r>
            <a:r>
              <a:rPr lang="en-GB" altLang="en-US" sz="1400" b="1" dirty="0" smtClean="0">
                <a:ea typeface="Calibri" pitchFamily="34" charset="0"/>
                <a:cs typeface="Times New Roman" pitchFamily="18" charset="0"/>
              </a:rPr>
              <a:t>5</a:t>
            </a:r>
            <a:endParaRPr lang="en-GB" altLang="en-US" sz="1400" b="1" dirty="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400" dirty="0" smtClean="0"/>
              <a:t>Complete </a:t>
            </a:r>
            <a:r>
              <a:rPr lang="en-GB" sz="1400" dirty="0"/>
              <a:t>one main each week, a challenge once a term and a starter when you're feeling 'home learning hungry‘. </a:t>
            </a:r>
            <a:r>
              <a:rPr lang="en-GB" altLang="en-US" sz="1400" dirty="0">
                <a:ea typeface="Calibri" pitchFamily="34" charset="0"/>
                <a:cs typeface="Times New Roman" pitchFamily="18" charset="0"/>
              </a:rPr>
              <a:t>Complete one task every week. </a:t>
            </a:r>
            <a:r>
              <a:rPr lang="en-GB" altLang="en-US" sz="1400" b="1" dirty="0">
                <a:ea typeface="Calibri" pitchFamily="34" charset="0"/>
                <a:cs typeface="Times New Roman" pitchFamily="18" charset="0"/>
              </a:rPr>
              <a:t>Tick off each task that you do.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9521" y="0"/>
            <a:ext cx="1828977" cy="4437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58188" y="-74983"/>
            <a:ext cx="53148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HOME LEARNING MENU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 descr="Image result for Rom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159" y="5203272"/>
            <a:ext cx="1925635" cy="139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12" y="5692737"/>
            <a:ext cx="1834707" cy="98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288</Words>
  <Application>Microsoft Office PowerPoint</Application>
  <PresentationFormat>A4 Paper (210x297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SassoonPrimaryInfant</vt:lpstr>
      <vt:lpstr>Times New Roman</vt:lpstr>
      <vt:lpstr>Wingdings</vt:lpstr>
      <vt:lpstr>Office Theme</vt:lpstr>
      <vt:lpstr>PowerPoint Presentation</vt:lpstr>
    </vt:vector>
  </TitlesOfParts>
  <Company>Drayton Manor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Owen</dc:creator>
  <cp:lastModifiedBy>Nadine Bellamy</cp:lastModifiedBy>
  <cp:revision>123</cp:revision>
  <cp:lastPrinted>2016-12-14T15:28:14Z</cp:lastPrinted>
  <dcterms:created xsi:type="dcterms:W3CDTF">2014-07-07T10:35:27Z</dcterms:created>
  <dcterms:modified xsi:type="dcterms:W3CDTF">2018-03-14T14:39:52Z</dcterms:modified>
</cp:coreProperties>
</file>